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97" r:id="rId2"/>
  </p:sldIdLst>
  <p:sldSz cx="12192000" cy="6858000"/>
  <p:notesSz cx="6799263" cy="9929813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709"/>
  </p:normalViewPr>
  <p:slideViewPr>
    <p:cSldViewPr snapToGrid="0" snapToObjects="1">
      <p:cViewPr>
        <p:scale>
          <a:sx n="80" d="100"/>
          <a:sy n="80" d="100"/>
        </p:scale>
        <p:origin x="-870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41847-9030-5C4F-A5D1-6C06C1319EA6}" type="datetimeFigureOut">
              <a:rPr lang="es-CO" smtClean="0"/>
              <a:t>9/07/2024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61B66-4F9E-8D4C-ADEE-A902B76B1E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5090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DD17AAF-BDA0-0344-B9BD-AA9CF8B01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8B2F2E76-1A1A-7C41-A386-C444F6851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986C9DA-3A0C-EA4B-9854-05588DD93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DD22-0BAF-2E49-A948-E5977F1BE4F8}" type="datetimeFigureOut">
              <a:rPr lang="es-CO" smtClean="0"/>
              <a:t>9/07/2024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376EAB9E-B06C-FD46-803C-DE3193845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86D4BDF-3AD0-0343-B1BB-02D8DA6EF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A2A2-92DA-1744-B211-AEDB50ECA8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4379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16E86BF-481C-F748-97C7-02B1DA7A5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CA7E091E-CBBC-FC4D-90C3-C646A49B9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D7C9967D-4659-6244-B6A8-7B4FFD7F9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DD22-0BAF-2E49-A948-E5977F1BE4F8}" type="datetimeFigureOut">
              <a:rPr lang="es-CO" smtClean="0"/>
              <a:t>9/07/2024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3A8D7B64-2827-804F-92F7-EA98D89A8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1FDE5F6-5899-BA4C-97BE-80DE98370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A2A2-92DA-1744-B211-AEDB50ECA8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8779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1C7C75F5-E5FC-BF4A-975C-90E9D0FAF8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71C23B31-6247-EE4E-BD82-96E7321031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B7E9928F-0A09-4340-BC08-5E66A135C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DD22-0BAF-2E49-A948-E5977F1BE4F8}" type="datetimeFigureOut">
              <a:rPr lang="es-CO" smtClean="0"/>
              <a:t>9/07/2024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4AAE11F7-1EC8-EC49-A628-58CF60B32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FD48425-2C60-AD41-AF1F-DC138E1C6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A2A2-92DA-1744-B211-AEDB50ECA8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7326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2DF1CA7-396F-0141-9A97-5300ECE28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6557797A-EC4D-8C44-96A2-CFA1F5890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09264D43-D3F0-E74B-BADE-9DFE5FBA1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DD22-0BAF-2E49-A948-E5977F1BE4F8}" type="datetimeFigureOut">
              <a:rPr lang="es-CO" smtClean="0"/>
              <a:t>9/07/2024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B53CE46-1D88-2B4B-8514-CD8441B32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3EFC2CD-275F-3E46-B6CE-FA381E2A5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A2A2-92DA-1744-B211-AEDB50ECA8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2612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8D3F2E4-6F4A-8347-A804-3F9549F9D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0A5608B6-499D-0342-BAA9-12B396A23A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13A6F787-514F-DA4E-810F-A8DD83B72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DD22-0BAF-2E49-A948-E5977F1BE4F8}" type="datetimeFigureOut">
              <a:rPr lang="es-CO" smtClean="0"/>
              <a:t>9/07/2024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E76C0273-6B89-6D40-A29C-E7CE16CCA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2FA82FBA-B4DA-5E45-A6F3-35788CBD3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A2A2-92DA-1744-B211-AEDB50ECA8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7700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2CFDC90-D600-294D-8E86-DED89227B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CDA22270-E4EB-A242-AF92-B7B7FE1A0E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126F7940-A971-904D-A40B-521AC668CE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E7C9B339-A29F-0447-B52F-5423FA1EC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DD22-0BAF-2E49-A948-E5977F1BE4F8}" type="datetimeFigureOut">
              <a:rPr lang="es-CO" smtClean="0"/>
              <a:t>9/07/2024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1118F0E5-C862-E442-8FC9-BC6AB00C2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0E93B5FE-ACDE-2245-9CBA-F235851E9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A2A2-92DA-1744-B211-AEDB50ECA8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6323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82589E9-C1B2-3A4C-8561-F8FC44B9A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BF9C35E9-B221-8943-8880-721DED1B8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08615AE5-03DF-7D4F-9E00-54F1B5D06F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AF4A65F-B303-7340-8358-59D710CAEC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AA7F5A2C-322F-4543-82C9-89501D9CEC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4E8C2A10-A3F2-CB46-837D-1D07E8108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DD22-0BAF-2E49-A948-E5977F1BE4F8}" type="datetimeFigureOut">
              <a:rPr lang="es-CO" smtClean="0"/>
              <a:t>9/07/2024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E36F72BA-C007-5141-B7D8-6090F3B9D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9783C18F-A879-BB4F-9942-01F64FCC4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A2A2-92DA-1744-B211-AEDB50ECA8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2018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8B16E8-F0AA-B24E-8A85-E5C5896BD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6937E085-1ECA-5F4D-8102-CED5892C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DD22-0BAF-2E49-A948-E5977F1BE4F8}" type="datetimeFigureOut">
              <a:rPr lang="es-CO" smtClean="0"/>
              <a:t>9/07/2024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C36C060-3BC4-7B4C-85B2-2205862DE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B393A0A4-8023-1745-9636-65E0EFA78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A2A2-92DA-1744-B211-AEDB50ECA8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4899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7DC4191C-ADD4-8E47-85E6-81A32CB6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DD22-0BAF-2E49-A948-E5977F1BE4F8}" type="datetimeFigureOut">
              <a:rPr lang="es-CO" smtClean="0"/>
              <a:t>9/07/2024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44B7DA81-AFBF-8E45-AF17-18803341E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B5754A00-4226-9841-AFB8-CFDACBFB8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A2A2-92DA-1744-B211-AEDB50ECA8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0623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8DE8F65-96C5-3446-8856-477A3FE07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CE6F301D-91DC-CB43-8DDB-BD71D68D4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ABC2CD6D-1D24-524B-9A00-690F1EABC5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087C340C-86E7-0C41-9978-75C167E51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DD22-0BAF-2E49-A948-E5977F1BE4F8}" type="datetimeFigureOut">
              <a:rPr lang="es-CO" smtClean="0"/>
              <a:t>9/07/2024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9A7145C3-7E17-2E44-81C6-42C9B666F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9AC6F952-5CC2-124A-9D97-05C1B0782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A2A2-92DA-1744-B211-AEDB50ECA8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2475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A6F1A4A-89FA-E64A-B32E-C3752D62C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60823E8F-7BC8-E646-A127-39CCB2BE81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8D2D11D3-3C88-5E4F-82A4-C43BC8BAB6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F32C419C-7D91-4B4A-BF96-20F8F4B34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DD22-0BAF-2E49-A948-E5977F1BE4F8}" type="datetimeFigureOut">
              <a:rPr lang="es-CO" smtClean="0"/>
              <a:t>9/07/2024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35BC7F8F-A160-7F46-A6F0-C218280B3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0067A7B2-027F-1A4D-8FBE-95EB62F54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A2A2-92DA-1744-B211-AEDB50ECA8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0756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93E096A7-4DEB-F241-9DD0-80C059EB2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093637F5-2D3F-584A-9638-9245E6BE0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C8D58B91-B45C-AD4F-B46B-EB3FE7B2CA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4DD22-0BAF-2E49-A948-E5977F1BE4F8}" type="datetimeFigureOut">
              <a:rPr lang="es-CO" smtClean="0"/>
              <a:t>9/07/2024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6481CF32-B310-B54E-9E7E-D327FB9A0C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50049C67-C734-F64F-8FB9-0A6D95D388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AA2A2-92DA-1744-B211-AEDB50ECA8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0059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suin-juriscol.gov.co/index.html" TargetMode="External"/><Relationship Id="rId5" Type="http://schemas.openxmlformats.org/officeDocument/2006/relationships/hyperlink" Target="file:///E:\P%20A%20G%20I%20N%20A\pagina%20web%20versdion%202\1.%20TRANSPARENCIA%20Y%20ACCESO%20A%20LA%20INFORMACION\2%20%20Normatividad\2-2%20B&#250;squeda%20de%20normas\Normograma%20de%20Emsa.xlsx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14212" y="1521464"/>
            <a:ext cx="11035323" cy="85969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" name="Picture 2" descr="https://1.bp.blogspot.com/-s-nfeavwDn0/XS9zBVHCzoI/AAAAAAAAGMI/lJetW4SWIYgbEme55IWeks5XjNrYFnYVACLcBGAs/s640/7a46066e-ade0-41c2-beb6-1a5a2e41cb8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898" y="2176072"/>
            <a:ext cx="5715000" cy="325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20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06584">
            <a:off x="8595476" y="2619817"/>
            <a:ext cx="1277841" cy="591907"/>
          </a:xfrm>
          <a:prstGeom prst="rect">
            <a:avLst/>
          </a:prstGeom>
        </p:spPr>
      </p:pic>
      <p:pic>
        <p:nvPicPr>
          <p:cNvPr id="23" name="Imagen 14">
            <a:extLst>
              <a:ext uri="{FF2B5EF4-FFF2-40B4-BE49-F238E27FC236}">
                <a16:creationId xmlns="" xmlns:a16="http://schemas.microsoft.com/office/drawing/2014/main" id="{421CC3B3-933D-1E42-B95A-8DB1306C1D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11641" y="224383"/>
            <a:ext cx="1075790" cy="755205"/>
          </a:xfrm>
          <a:prstGeom prst="rect">
            <a:avLst/>
          </a:prstGeom>
        </p:spPr>
      </p:pic>
      <p:sp>
        <p:nvSpPr>
          <p:cNvPr id="5" name="4 CuadroTexto">
            <a:hlinkClick r:id="rId5" action="ppaction://hlinkfile"/>
          </p:cNvPr>
          <p:cNvSpPr txBox="1"/>
          <p:nvPr/>
        </p:nvSpPr>
        <p:spPr>
          <a:xfrm>
            <a:off x="2351314" y="224383"/>
            <a:ext cx="76714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 smtClean="0"/>
              <a:t>2.2.1. SISTEMA ÚNICO DE INFORMACIÓN NORMATIVA –SUIN. </a:t>
            </a:r>
            <a:endParaRPr lang="es-ES" sz="3200" b="1" dirty="0"/>
          </a:p>
        </p:txBody>
      </p:sp>
      <p:sp>
        <p:nvSpPr>
          <p:cNvPr id="6" name="5 Rectángulo"/>
          <p:cNvSpPr/>
          <p:nvPr/>
        </p:nvSpPr>
        <p:spPr>
          <a:xfrm>
            <a:off x="414212" y="1607433"/>
            <a:ext cx="43125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hlinkClick r:id="rId6"/>
              </a:rPr>
              <a:t>https://</a:t>
            </a:r>
            <a:r>
              <a:rPr lang="es-ES" dirty="0" smtClean="0">
                <a:hlinkClick r:id="rId6"/>
              </a:rPr>
              <a:t>www.suin-juriscol.gov.co/index.html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485824" y="2017302"/>
            <a:ext cx="1096371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/>
            <a:r>
              <a:rPr lang="es-CO" dirty="0"/>
              <a:t>Es el Sistema Único de Información Normativa del Estado colombiano, que permite ubicar de forma rápida y gratuita, normas de carácter general y abstracto como las constituciones desde 1886, actos legislativos, leyes, decretos, directivas presidenciales, resoluciones, circulares, entre otros, a partir de 1864, con sus respectivas afectaciones normativas y jurisprudenciales. Igualmente se pueden realizar consultas de jurisprudencia de control de constitucionalidad y de legalidad proferidas por la anterior Sala Constitucional de la Corte Suprema de Justicia desde 1910 hasta 1991, por el Consejo de Estado y por la Corte Constitucional</a:t>
            </a:r>
            <a:r>
              <a:rPr lang="es-CO" dirty="0" smtClean="0"/>
              <a:t>.</a:t>
            </a:r>
          </a:p>
          <a:p>
            <a:pPr algn="just" fontAlgn="t"/>
            <a:endParaRPr lang="es-CO" dirty="0"/>
          </a:p>
          <a:p>
            <a:pPr algn="just" fontAlgn="t"/>
            <a:r>
              <a:rPr lang="es-CO" dirty="0"/>
              <a:t>Este sistema se ha implementado a través de la Dirección de Desarrollo del Derecho y del Ordenamiento Jurídico del Ministerio de Justicia y del Derecho, en cumplimiento de sus funciones de conformidad con el artículo 18, numerales 1, 2, 3, 7 y 8 del Decreto 1427 de 2017. El sistema contiene información de más de 98.000 disposiciones normativas y jurisprudenciales.</a:t>
            </a:r>
          </a:p>
          <a:p>
            <a:pPr algn="just"/>
            <a:r>
              <a:rPr lang="es-CO" dirty="0"/>
              <a:t/>
            </a:r>
            <a:br>
              <a:rPr lang="es-CO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6870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5823</TotalTime>
  <Words>184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Maria Constanza Henao Vanegas</cp:lastModifiedBy>
  <cp:revision>148</cp:revision>
  <cp:lastPrinted>2023-02-13T15:18:48Z</cp:lastPrinted>
  <dcterms:created xsi:type="dcterms:W3CDTF">2022-04-11T13:02:23Z</dcterms:created>
  <dcterms:modified xsi:type="dcterms:W3CDTF">2024-07-09T21:10:59Z</dcterms:modified>
</cp:coreProperties>
</file>