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660" y="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08CA4-886D-4CEE-A71F-577BB0F5CA66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4EE39-DDA6-4DF3-9D47-9F1E4667F2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232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082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580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20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05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28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362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009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274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952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5610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38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D753-6AF9-42CA-AD36-A08C7EA8AB72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5E424-60A8-4704-B23F-5CE2DBFC8E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60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9">
            <a:extLst>
              <a:ext uri="{FF2B5EF4-FFF2-40B4-BE49-F238E27FC236}">
                <a16:creationId xmlns="" xmlns:a16="http://schemas.microsoft.com/office/drawing/2014/main" id="{A9B63E16-5630-E841-9537-F5259A734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6664" y="5953047"/>
            <a:ext cx="824168" cy="578566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12798"/>
            <a:ext cx="2603223" cy="85906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3512" y="332657"/>
            <a:ext cx="51624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78384" y="1268760"/>
            <a:ext cx="3456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Mapa de Procesos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00" y="1668870"/>
            <a:ext cx="8143875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0546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Catalina Hoyos Hoyos</dc:creator>
  <cp:lastModifiedBy>Maria Constanza Henao Vanegas</cp:lastModifiedBy>
  <cp:revision>15</cp:revision>
  <dcterms:created xsi:type="dcterms:W3CDTF">2023-06-06T14:08:12Z</dcterms:created>
  <dcterms:modified xsi:type="dcterms:W3CDTF">2024-07-09T13:47:40Z</dcterms:modified>
</cp:coreProperties>
</file>