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-87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18/07/2023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nizales.gov.co/transparencia-y-acceso-a-la-informacion-publica/normativid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56232E4-1ECC-BC48-A566-33C0C0DEA102}"/>
              </a:ext>
            </a:extLst>
          </p:cNvPr>
          <p:cNvSpPr txBox="1"/>
          <p:nvPr/>
        </p:nvSpPr>
        <p:spPr>
          <a:xfrm>
            <a:off x="135081" y="224383"/>
            <a:ext cx="10776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4800" dirty="0">
                <a:latin typeface="Arial Narrow" panose="020B0606020202030204" pitchFamily="34" charset="0"/>
              </a:rPr>
              <a:t>Normativa de la </a:t>
            </a:r>
            <a:r>
              <a:rPr lang="es-CO" sz="4800" dirty="0" smtClean="0">
                <a:latin typeface="Arial Narrow" panose="020B0606020202030204" pitchFamily="34" charset="0"/>
              </a:rPr>
              <a:t>entidad</a:t>
            </a:r>
          </a:p>
          <a:p>
            <a:pPr algn="ctr"/>
            <a:r>
              <a:rPr lang="es-CO" sz="4800" dirty="0">
                <a:latin typeface="Arial Narrow" panose="020B0606020202030204" pitchFamily="34" charset="0"/>
              </a:rPr>
              <a:t>Vínculo al Diario o Gaceta Oficial</a:t>
            </a:r>
            <a:r>
              <a:rPr lang="es-CO" sz="4800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14211" y="1709496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2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063" y="5412793"/>
            <a:ext cx="2236007" cy="1035738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="" xmlns:a16="http://schemas.microsoft.com/office/drawing/2014/main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223158" y="3105835"/>
            <a:ext cx="9367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https://manizales.gov.co/transparencia-y-acceso-a-la-informacion-publica/normatividad</a:t>
            </a:r>
            <a:r>
              <a:rPr lang="es-ES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/</a:t>
            </a:r>
            <a:endParaRPr lang="es-E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E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5821</TotalTime>
  <Words>16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146</cp:revision>
  <cp:lastPrinted>2023-02-13T15:18:48Z</cp:lastPrinted>
  <dcterms:created xsi:type="dcterms:W3CDTF">2022-04-11T13:02:23Z</dcterms:created>
  <dcterms:modified xsi:type="dcterms:W3CDTF">2023-07-18T15:58:27Z</dcterms:modified>
</cp:coreProperties>
</file>