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6"/>
    <p:restoredTop sz="94640"/>
  </p:normalViewPr>
  <p:slideViewPr>
    <p:cSldViewPr>
      <p:cViewPr varScale="1">
        <p:scale>
          <a:sx n="107" d="100"/>
          <a:sy n="107" d="100"/>
        </p:scale>
        <p:origin x="1520" y="1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108CA4-886D-4CEE-A71F-577BB0F5CA66}" type="datetimeFigureOut">
              <a:rPr lang="es-ES" smtClean="0"/>
              <a:t>25/8/23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84EE39-DDA6-4DF3-9D47-9F1E4667F2C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2232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D753-6AF9-42CA-AD36-A08C7EA8AB72}" type="datetimeFigureOut">
              <a:rPr lang="es-ES" smtClean="0"/>
              <a:t>25/8/23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5E424-60A8-4704-B23F-5CE2DBFC8E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0829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D753-6AF9-42CA-AD36-A08C7EA8AB72}" type="datetimeFigureOut">
              <a:rPr lang="es-ES" smtClean="0"/>
              <a:t>25/8/23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5E424-60A8-4704-B23F-5CE2DBFC8E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5804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D753-6AF9-42CA-AD36-A08C7EA8AB72}" type="datetimeFigureOut">
              <a:rPr lang="es-ES" smtClean="0"/>
              <a:t>25/8/23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5E424-60A8-4704-B23F-5CE2DBFC8E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5209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D753-6AF9-42CA-AD36-A08C7EA8AB72}" type="datetimeFigureOut">
              <a:rPr lang="es-ES" smtClean="0"/>
              <a:t>25/8/23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5E424-60A8-4704-B23F-5CE2DBFC8E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8059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D753-6AF9-42CA-AD36-A08C7EA8AB72}" type="datetimeFigureOut">
              <a:rPr lang="es-ES" smtClean="0"/>
              <a:t>25/8/23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5E424-60A8-4704-B23F-5CE2DBFC8E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0283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D753-6AF9-42CA-AD36-A08C7EA8AB72}" type="datetimeFigureOut">
              <a:rPr lang="es-ES" smtClean="0"/>
              <a:t>25/8/23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5E424-60A8-4704-B23F-5CE2DBFC8E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3625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D753-6AF9-42CA-AD36-A08C7EA8AB72}" type="datetimeFigureOut">
              <a:rPr lang="es-ES" smtClean="0"/>
              <a:t>25/8/23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5E424-60A8-4704-B23F-5CE2DBFC8E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0092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D753-6AF9-42CA-AD36-A08C7EA8AB72}" type="datetimeFigureOut">
              <a:rPr lang="es-ES" smtClean="0"/>
              <a:t>25/8/23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5E424-60A8-4704-B23F-5CE2DBFC8E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2742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D753-6AF9-42CA-AD36-A08C7EA8AB72}" type="datetimeFigureOut">
              <a:rPr lang="es-ES" smtClean="0"/>
              <a:t>25/8/23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5E424-60A8-4704-B23F-5CE2DBFC8E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9521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D753-6AF9-42CA-AD36-A08C7EA8AB72}" type="datetimeFigureOut">
              <a:rPr lang="es-ES" smtClean="0"/>
              <a:t>25/8/23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5E424-60A8-4704-B23F-5CE2DBFC8E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5610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D753-6AF9-42CA-AD36-A08C7EA8AB72}" type="datetimeFigureOut">
              <a:rPr lang="es-ES" smtClean="0"/>
              <a:t>25/8/23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5E424-60A8-4704-B23F-5CE2DBFC8E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9381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0D753-6AF9-42CA-AD36-A08C7EA8AB72}" type="datetimeFigureOut">
              <a:rPr lang="es-ES" smtClean="0"/>
              <a:t>25/8/23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5E424-60A8-4704-B23F-5CE2DBFC8E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960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9">
            <a:extLst>
              <a:ext uri="{FF2B5EF4-FFF2-40B4-BE49-F238E27FC236}">
                <a16:creationId xmlns:a16="http://schemas.microsoft.com/office/drawing/2014/main" id="{A9B63E16-5630-E841-9537-F5259A7346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19808" y="5953047"/>
            <a:ext cx="824168" cy="578566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0869" y="260648"/>
            <a:ext cx="1553131" cy="371373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812798"/>
            <a:ext cx="2603223" cy="859064"/>
          </a:xfrm>
          <a:prstGeom prst="rect">
            <a:avLst/>
          </a:prstGeom>
        </p:spPr>
      </p:pic>
      <p:cxnSp>
        <p:nvCxnSpPr>
          <p:cNvPr id="9" name="8 Conector recto"/>
          <p:cNvCxnSpPr>
            <a:cxnSpLocks/>
          </p:cNvCxnSpPr>
          <p:nvPr/>
        </p:nvCxnSpPr>
        <p:spPr>
          <a:xfrm>
            <a:off x="727417" y="1484784"/>
            <a:ext cx="4608512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611560" y="837735"/>
            <a:ext cx="79208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419" sz="2400" dirty="0">
                <a:solidFill>
                  <a:schemeClr val="bg1">
                    <a:lumMod val="50000"/>
                  </a:schemeClr>
                </a:solidFill>
                <a:latin typeface="Arial Rounded MT Bold" panose="020F0704030504030204" pitchFamily="34" charset="0"/>
              </a:rPr>
              <a:t>2.1.6. Agenda Regulatoria.</a:t>
            </a:r>
          </a:p>
          <a:p>
            <a:pPr algn="just"/>
            <a:endParaRPr lang="es-419" sz="2400" dirty="0">
              <a:solidFill>
                <a:schemeClr val="bg1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F7B4BED2-6543-ABAD-0BF3-F122B5B03FCF}"/>
              </a:ext>
            </a:extLst>
          </p:cNvPr>
          <p:cNvSpPr txBox="1"/>
          <p:nvPr/>
        </p:nvSpPr>
        <p:spPr>
          <a:xfrm>
            <a:off x="350172" y="1962481"/>
            <a:ext cx="844365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2800" dirty="0">
                <a:effectLst/>
                <a:latin typeface="Calibri" panose="020F0502020204030204" pitchFamily="34" charset="0"/>
              </a:rPr>
              <a:t>Este ítem no aplic</a:t>
            </a:r>
            <a:r>
              <a:rPr lang="es-CO" sz="2800" dirty="0">
                <a:latin typeface="Calibri" panose="020F0502020204030204" pitchFamily="34" charset="0"/>
              </a:rPr>
              <a:t>a para la Entidad.</a:t>
            </a:r>
          </a:p>
          <a:p>
            <a:pPr algn="just"/>
            <a:endParaRPr lang="es-CO" sz="2800" dirty="0">
              <a:latin typeface="Calibri" panose="020F0502020204030204" pitchFamily="34" charset="0"/>
            </a:endParaRPr>
          </a:p>
          <a:p>
            <a:pPr algn="just"/>
            <a:r>
              <a:rPr lang="es-CO" sz="2800" dirty="0">
                <a:effectLst/>
              </a:rPr>
              <a:t>De conformidad con lo establecido por el Decreto 1273 de 2020, la obligación de cumplir con la Agenda Regulatoria es exclusiva para los Ministerios y Departamentos Administrativos de la Rama Ejecutiva del Poder Público. </a:t>
            </a:r>
          </a:p>
          <a:p>
            <a:pPr algn="just"/>
            <a:endParaRPr lang="es-CO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3782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</TotalTime>
  <Words>49</Words>
  <Application>Microsoft Macintosh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Arial Rounded MT Bold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Catalina Hoyos Hoyos</dc:creator>
  <cp:lastModifiedBy>Microsoft Office User</cp:lastModifiedBy>
  <cp:revision>38</cp:revision>
  <dcterms:created xsi:type="dcterms:W3CDTF">2023-06-06T14:08:12Z</dcterms:created>
  <dcterms:modified xsi:type="dcterms:W3CDTF">2023-08-25T17:19:30Z</dcterms:modified>
</cp:coreProperties>
</file>